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Gestão clientes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Life-edit </a:t>
            </a:r>
            <a:r>
              <a:rPr lang="pt-PT" dirty="0" smtClean="0"/>
              <a:t>( todos os serviços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5292080" y="3789040"/>
            <a:ext cx="30243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Menu Serviços Life-edit: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Treino Personalizado;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Nutrição;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Fisioterapia;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Massagem;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Estética;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Coaching pessoal;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Outros serviços (disponivel para adicionar)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4003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20940" cy="548640"/>
          </a:xfrm>
        </p:spPr>
        <p:txBody>
          <a:bodyPr/>
          <a:lstStyle/>
          <a:p>
            <a:r>
              <a:rPr lang="pt-PT" dirty="0" smtClean="0"/>
              <a:t>1 - Dados pessoais (Para profissional)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1348" y="1052736"/>
            <a:ext cx="7520940" cy="1008112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pt-PT" dirty="0" smtClean="0"/>
              <a:t>Página com  espaço para, </a:t>
            </a:r>
            <a:r>
              <a:rPr lang="pt-PT" dirty="0" smtClean="0"/>
              <a:t>ginásio (local serviço), </a:t>
            </a:r>
            <a:r>
              <a:rPr lang="pt-PT" dirty="0" smtClean="0"/>
              <a:t>nome, nº  sócio, foto, data nascimento (alerta), profissão, data avaliação (alerta 15/45), contacto, email (padrão).</a:t>
            </a:r>
          </a:p>
          <a:p>
            <a:pPr>
              <a:buFontTx/>
              <a:buChar char="-"/>
            </a:pPr>
            <a:endParaRPr lang="pt-PT" dirty="0"/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5842" y="3302745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/>
              <a:t>3 - Relatório </a:t>
            </a:r>
            <a:r>
              <a:rPr lang="pt-PT" dirty="0" smtClean="0"/>
              <a:t>de AV. </a:t>
            </a:r>
            <a:r>
              <a:rPr lang="pt-PT" dirty="0" smtClean="0"/>
              <a:t>Física (envio email) </a:t>
            </a:r>
            <a:endParaRPr lang="pt-PT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899592" y="3717032"/>
            <a:ext cx="752094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Tx/>
              <a:buChar char="-"/>
            </a:pPr>
            <a:r>
              <a:rPr lang="pt-PT" dirty="0" smtClean="0"/>
              <a:t>PAS, PAD, FCR,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altura, idade, peso, IMC, MG, MM, METB, GV, IMET, TBW;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Perimetros abd, cintura, anca, outro em branco; </a:t>
            </a:r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5576" y="2191152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/>
              <a:t>2 - Par-Q (para profissional)</a:t>
            </a:r>
            <a:endParaRPr lang="pt-PT" dirty="0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936398" y="2627070"/>
            <a:ext cx="7520940" cy="67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pt-PT" dirty="0" smtClean="0"/>
              <a:t>Página com algumas questões abertas e fechadas ao Historio de saúde</a:t>
            </a:r>
            <a:r>
              <a:rPr lang="pt-PT" dirty="0" smtClean="0"/>
              <a:t>, </a:t>
            </a:r>
            <a:r>
              <a:rPr lang="pt-PT" dirty="0" smtClean="0"/>
              <a:t>Desportivo e outros.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5436096" y="-945"/>
            <a:ext cx="370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u="sng" dirty="0" smtClean="0"/>
              <a:t>TREINO PERSONALIZADO</a:t>
            </a:r>
            <a:endParaRPr lang="pt-PT" b="1" u="sng" dirty="0"/>
          </a:p>
        </p:txBody>
      </p:sp>
      <p:sp>
        <p:nvSpPr>
          <p:cNvPr id="9" name="CaixaDeTexto 8"/>
          <p:cNvSpPr txBox="1"/>
          <p:nvPr/>
        </p:nvSpPr>
        <p:spPr>
          <a:xfrm>
            <a:off x="2987824" y="5157192"/>
            <a:ext cx="59766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- Acesso por senha disponibilizada depois de pagamento de aluguer e exploração de marca, pago pessoalmente.</a:t>
            </a:r>
          </a:p>
          <a:p>
            <a:r>
              <a:rPr lang="pt-PT" dirty="0" smtClean="0"/>
              <a:t>- Possibilidade futura de integrar uma secção de planos de treino para consulta do profissional e envio ao cliente via email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27726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190</TotalTime>
  <Words>189</Words>
  <Application>Microsoft Office PowerPoint</Application>
  <PresentationFormat>Apresentação na tela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Ângulos</vt:lpstr>
      <vt:lpstr>Gestão clientes</vt:lpstr>
      <vt:lpstr>1 - Dados pessoais (Para profissional)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clientes</dc:title>
  <dc:creator>HuGo MarTinS</dc:creator>
  <cp:lastModifiedBy>HuGo MarTinS</cp:lastModifiedBy>
  <cp:revision>13</cp:revision>
  <dcterms:created xsi:type="dcterms:W3CDTF">2016-09-12T13:03:08Z</dcterms:created>
  <dcterms:modified xsi:type="dcterms:W3CDTF">2016-09-14T09:21:01Z</dcterms:modified>
</cp:coreProperties>
</file>